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9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slide" Target="../slides/slide3.xml"/><Relationship Id="rId1" Type="http://schemas.openxmlformats.org/officeDocument/2006/relationships/slide" Target="../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63F710-2D79-4869-AAB1-6232ADDC310C}" type="doc">
      <dgm:prSet loTypeId="urn:microsoft.com/office/officeart/2005/8/layout/radial5" loCatId="cycle" qsTypeId="urn:microsoft.com/office/officeart/2005/8/quickstyle/3d1" qsCatId="3D" csTypeId="urn:microsoft.com/office/officeart/2005/8/colors/accent1_2#1" csCatId="accent1" phldr="1"/>
      <dgm:spPr/>
      <dgm:t>
        <a:bodyPr/>
        <a:lstStyle/>
        <a:p>
          <a:endParaRPr lang="en-PH"/>
        </a:p>
      </dgm:t>
    </dgm:pt>
    <dgm:pt modelId="{DF47577A-338E-4558-A8E6-F79406DF9AB4}">
      <dgm:prSet phldrT="[Text]"/>
      <dgm:spPr/>
      <dgm:t>
        <a:bodyPr/>
        <a:lstStyle/>
        <a:p>
          <a:r>
            <a:rPr lang="en-PH" normalizeH="1" baseline="0" dirty="0" smtClean="0"/>
            <a:t>Educational</a:t>
          </a:r>
          <a:r>
            <a:rPr lang="en-PH" dirty="0" smtClean="0"/>
            <a:t> </a:t>
          </a:r>
          <a:r>
            <a:rPr lang="en-PH" normalizeH="1" baseline="0" dirty="0" smtClean="0"/>
            <a:t>Technology</a:t>
          </a:r>
          <a:endParaRPr lang="en-PH" normalizeH="1" baseline="0" dirty="0"/>
        </a:p>
      </dgm:t>
    </dgm:pt>
    <dgm:pt modelId="{B9A3FDAD-B2DA-40C9-B170-4FE57B9CF2F8}" type="parTrans" cxnId="{ED6F1BCC-3125-4ED3-946F-EE5E5384AE2D}">
      <dgm:prSet/>
      <dgm:spPr/>
      <dgm:t>
        <a:bodyPr/>
        <a:lstStyle/>
        <a:p>
          <a:endParaRPr lang="en-PH"/>
        </a:p>
      </dgm:t>
    </dgm:pt>
    <dgm:pt modelId="{68152BC7-763C-49BA-ADAD-9DB8B08EBF71}" type="sibTrans" cxnId="{ED6F1BCC-3125-4ED3-946F-EE5E5384AE2D}">
      <dgm:prSet/>
      <dgm:spPr/>
      <dgm:t>
        <a:bodyPr/>
        <a:lstStyle/>
        <a:p>
          <a:endParaRPr lang="en-PH"/>
        </a:p>
      </dgm:t>
    </dgm:pt>
    <dgm:pt modelId="{64FEBABD-2133-499B-BE03-87DAC106B06C}">
      <dgm:prSet phldrT="[Text]"/>
      <dgm:spPr>
        <a:ln w="25400"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a:ln>
      </dgm:spPr>
      <dgm:t>
        <a:bodyPr/>
        <a:lstStyle/>
        <a:p>
          <a:r>
            <a:rPr lang="en-PH" dirty="0" smtClean="0">
              <a:hlinkClick xmlns:r="http://schemas.openxmlformats.org/officeDocument/2006/relationships" r:id="" action="ppaction://hlinkshowjump?jump=nextslide"/>
              <a:hlinkMouseOver xmlns:r="http://schemas.openxmlformats.org/officeDocument/2006/relationships" r:id="rId1" action="ppaction://hlinksldjump"/>
            </a:rPr>
            <a:t>Definition</a:t>
          </a:r>
          <a:endParaRPr lang="en-PH" dirty="0"/>
        </a:p>
      </dgm:t>
    </dgm:pt>
    <dgm:pt modelId="{19CD6C27-3926-48AE-B002-7BC9D8DB2AA2}" type="parTrans" cxnId="{3D607F4C-0447-4925-BC4A-2866EF33FDBC}">
      <dgm:prSet/>
      <dgm:spPr/>
      <dgm:t>
        <a:bodyPr/>
        <a:lstStyle/>
        <a:p>
          <a:endParaRPr lang="en-PH"/>
        </a:p>
      </dgm:t>
    </dgm:pt>
    <dgm:pt modelId="{0490ABB8-DCD4-4BE2-A056-112025DC0E8F}" type="sibTrans" cxnId="{3D607F4C-0447-4925-BC4A-2866EF33FDBC}">
      <dgm:prSet/>
      <dgm:spPr/>
      <dgm:t>
        <a:bodyPr/>
        <a:lstStyle/>
        <a:p>
          <a:endParaRPr lang="en-PH"/>
        </a:p>
      </dgm:t>
    </dgm:pt>
    <dgm:pt modelId="{F9989E5D-FE23-4B5A-8019-3E7E58C45591}">
      <dgm:prSet phldrT="[Text]"/>
      <dgm:spPr>
        <a:ln w="25400"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a:ln>
      </dgm:spPr>
      <dgm:t>
        <a:bodyPr/>
        <a:lstStyle/>
        <a:p>
          <a:r>
            <a:rPr lang="en-PH" dirty="0" smtClean="0">
              <a:hlinkMouseOver xmlns:r="http://schemas.openxmlformats.org/officeDocument/2006/relationships" r:id="rId2" action="ppaction://hlinksldjump"/>
            </a:rPr>
            <a:t>application</a:t>
          </a:r>
          <a:endParaRPr lang="en-PH" dirty="0"/>
        </a:p>
      </dgm:t>
    </dgm:pt>
    <dgm:pt modelId="{D2B4518E-EEDA-4C89-BA3A-E9CEBE3BDD46}" type="parTrans" cxnId="{DED92282-35A9-496D-88BC-027238AB6092}">
      <dgm:prSet/>
      <dgm:spPr/>
      <dgm:t>
        <a:bodyPr/>
        <a:lstStyle/>
        <a:p>
          <a:endParaRPr lang="en-PH"/>
        </a:p>
      </dgm:t>
    </dgm:pt>
    <dgm:pt modelId="{51639C38-A93E-47D2-A690-B5AE8E995F9C}" type="sibTrans" cxnId="{DED92282-35A9-496D-88BC-027238AB6092}">
      <dgm:prSet/>
      <dgm:spPr/>
      <dgm:t>
        <a:bodyPr/>
        <a:lstStyle/>
        <a:p>
          <a:endParaRPr lang="en-PH"/>
        </a:p>
      </dgm:t>
    </dgm:pt>
    <dgm:pt modelId="{16756842-AEB7-4C97-9CC8-C1DCA8E6E981}">
      <dgm:prSet phldrT="[Text]"/>
      <dgm:spPr>
        <a:ln w="25400"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a:ln>
      </dgm:spPr>
      <dgm:t>
        <a:bodyPr/>
        <a:lstStyle/>
        <a:p>
          <a:r>
            <a:rPr lang="en-PH" dirty="0" smtClean="0">
              <a:hlinkMouseOver xmlns:r="http://schemas.openxmlformats.org/officeDocument/2006/relationships" r:id="rId3" action="ppaction://hlinksldjump"/>
            </a:rPr>
            <a:t>Refers</a:t>
          </a:r>
          <a:r>
            <a:rPr lang="en-PH" dirty="0" smtClean="0"/>
            <a:t> to…</a:t>
          </a:r>
          <a:endParaRPr lang="en-PH" dirty="0"/>
        </a:p>
      </dgm:t>
    </dgm:pt>
    <dgm:pt modelId="{9592B43D-BC75-49AB-812F-FD983F800572}" type="parTrans" cxnId="{3376832F-2D29-4A0B-88C7-A70629C60B42}">
      <dgm:prSet/>
      <dgm:spPr/>
      <dgm:t>
        <a:bodyPr/>
        <a:lstStyle/>
        <a:p>
          <a:endParaRPr lang="en-PH"/>
        </a:p>
      </dgm:t>
    </dgm:pt>
    <dgm:pt modelId="{4E0B5608-EA3A-46B1-B588-C3C9C70B48FE}" type="sibTrans" cxnId="{3376832F-2D29-4A0B-88C7-A70629C60B42}">
      <dgm:prSet/>
      <dgm:spPr/>
      <dgm:t>
        <a:bodyPr/>
        <a:lstStyle/>
        <a:p>
          <a:endParaRPr lang="en-PH"/>
        </a:p>
      </dgm:t>
    </dgm:pt>
    <dgm:pt modelId="{8E4445EB-C5F0-4449-BDCD-8E5E526C2CD1}" type="pres">
      <dgm:prSet presAssocID="{CE63F710-2D79-4869-AAB1-6232ADDC310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PH"/>
        </a:p>
      </dgm:t>
    </dgm:pt>
    <dgm:pt modelId="{D4BD90BF-7B87-42F5-AD16-15BBAA5B5888}" type="pres">
      <dgm:prSet presAssocID="{DF47577A-338E-4558-A8E6-F79406DF9AB4}" presName="centerShape" presStyleLbl="node0" presStyleIdx="0" presStyleCnt="1"/>
      <dgm:spPr/>
      <dgm:t>
        <a:bodyPr/>
        <a:lstStyle/>
        <a:p>
          <a:endParaRPr lang="en-PH"/>
        </a:p>
      </dgm:t>
    </dgm:pt>
    <dgm:pt modelId="{E9FC57E6-ECA3-4BAC-AD63-22DE0199A34A}" type="pres">
      <dgm:prSet presAssocID="{19CD6C27-3926-48AE-B002-7BC9D8DB2AA2}" presName="parTrans" presStyleLbl="sibTrans2D1" presStyleIdx="0" presStyleCnt="3"/>
      <dgm:spPr/>
      <dgm:t>
        <a:bodyPr/>
        <a:lstStyle/>
        <a:p>
          <a:endParaRPr lang="en-PH"/>
        </a:p>
      </dgm:t>
    </dgm:pt>
    <dgm:pt modelId="{16C50DAC-6B52-48A9-B020-AA7E6980281A}" type="pres">
      <dgm:prSet presAssocID="{19CD6C27-3926-48AE-B002-7BC9D8DB2AA2}" presName="connectorText" presStyleLbl="sibTrans2D1" presStyleIdx="0" presStyleCnt="3"/>
      <dgm:spPr/>
      <dgm:t>
        <a:bodyPr/>
        <a:lstStyle/>
        <a:p>
          <a:endParaRPr lang="en-PH"/>
        </a:p>
      </dgm:t>
    </dgm:pt>
    <dgm:pt modelId="{C2808A87-2FD8-4613-8545-6C3C3DE88C99}" type="pres">
      <dgm:prSet presAssocID="{64FEBABD-2133-499B-BE03-87DAC106B06C}" presName="node" presStyleLbl="node1" presStyleIdx="0" presStyleCnt="3" custRadScaleRad="100146" custRadScaleInc="-2938">
        <dgm:presLayoutVars>
          <dgm:bulletEnabled val="1"/>
        </dgm:presLayoutVars>
      </dgm:prSet>
      <dgm:spPr/>
      <dgm:t>
        <a:bodyPr/>
        <a:lstStyle/>
        <a:p>
          <a:endParaRPr lang="en-PH"/>
        </a:p>
      </dgm:t>
    </dgm:pt>
    <dgm:pt modelId="{265B266A-076E-4793-A093-06BB467C9534}" type="pres">
      <dgm:prSet presAssocID="{D2B4518E-EEDA-4C89-BA3A-E9CEBE3BDD46}" presName="parTrans" presStyleLbl="sibTrans2D1" presStyleIdx="1" presStyleCnt="3"/>
      <dgm:spPr/>
      <dgm:t>
        <a:bodyPr/>
        <a:lstStyle/>
        <a:p>
          <a:endParaRPr lang="en-PH"/>
        </a:p>
      </dgm:t>
    </dgm:pt>
    <dgm:pt modelId="{6DBEC0C8-050E-429D-8FB7-F92E2757D1BF}" type="pres">
      <dgm:prSet presAssocID="{D2B4518E-EEDA-4C89-BA3A-E9CEBE3BDD46}" presName="connectorText" presStyleLbl="sibTrans2D1" presStyleIdx="1" presStyleCnt="3"/>
      <dgm:spPr/>
      <dgm:t>
        <a:bodyPr/>
        <a:lstStyle/>
        <a:p>
          <a:endParaRPr lang="en-PH"/>
        </a:p>
      </dgm:t>
    </dgm:pt>
    <dgm:pt modelId="{B768C496-7CED-4FBA-BB32-56B3903F8E34}" type="pres">
      <dgm:prSet presAssocID="{F9989E5D-FE23-4B5A-8019-3E7E58C45591}" presName="node" presStyleLbl="node1" presStyleIdx="1" presStyleCnt="3" custRadScaleRad="101464" custRadScaleInc="-531">
        <dgm:presLayoutVars>
          <dgm:bulletEnabled val="1"/>
        </dgm:presLayoutVars>
      </dgm:prSet>
      <dgm:spPr/>
      <dgm:t>
        <a:bodyPr/>
        <a:lstStyle/>
        <a:p>
          <a:endParaRPr lang="en-PH"/>
        </a:p>
      </dgm:t>
    </dgm:pt>
    <dgm:pt modelId="{1BAC5813-7FF6-42AA-8190-60F163D7C6A3}" type="pres">
      <dgm:prSet presAssocID="{9592B43D-BC75-49AB-812F-FD983F800572}" presName="parTrans" presStyleLbl="sibTrans2D1" presStyleIdx="2" presStyleCnt="3"/>
      <dgm:spPr/>
      <dgm:t>
        <a:bodyPr/>
        <a:lstStyle/>
        <a:p>
          <a:endParaRPr lang="en-PH"/>
        </a:p>
      </dgm:t>
    </dgm:pt>
    <dgm:pt modelId="{012CE019-B7B9-4FA5-A358-300B3BE1B823}" type="pres">
      <dgm:prSet presAssocID="{9592B43D-BC75-49AB-812F-FD983F800572}" presName="connectorText" presStyleLbl="sibTrans2D1" presStyleIdx="2" presStyleCnt="3"/>
      <dgm:spPr/>
      <dgm:t>
        <a:bodyPr/>
        <a:lstStyle/>
        <a:p>
          <a:endParaRPr lang="en-PH"/>
        </a:p>
      </dgm:t>
    </dgm:pt>
    <dgm:pt modelId="{E2CC85F8-4BE7-4423-9042-112ADEC03BA5}" type="pres">
      <dgm:prSet presAssocID="{16756842-AEB7-4C97-9CC8-C1DCA8E6E981}" presName="node" presStyleLbl="node1" presStyleIdx="2" presStyleCnt="3" custRadScaleRad="101464" custRadScaleInc="-531">
        <dgm:presLayoutVars>
          <dgm:bulletEnabled val="1"/>
        </dgm:presLayoutVars>
      </dgm:prSet>
      <dgm:spPr/>
      <dgm:t>
        <a:bodyPr/>
        <a:lstStyle/>
        <a:p>
          <a:endParaRPr lang="en-PH"/>
        </a:p>
      </dgm:t>
    </dgm:pt>
  </dgm:ptLst>
  <dgm:cxnLst>
    <dgm:cxn modelId="{E221D65A-03DD-4C68-BC95-B19DD4425779}" type="presOf" srcId="{19CD6C27-3926-48AE-B002-7BC9D8DB2AA2}" destId="{E9FC57E6-ECA3-4BAC-AD63-22DE0199A34A}" srcOrd="0" destOrd="0" presId="urn:microsoft.com/office/officeart/2005/8/layout/radial5"/>
    <dgm:cxn modelId="{BC994613-A2E7-48FE-9584-76436521E567}" type="presOf" srcId="{D2B4518E-EEDA-4C89-BA3A-E9CEBE3BDD46}" destId="{6DBEC0C8-050E-429D-8FB7-F92E2757D1BF}" srcOrd="1" destOrd="0" presId="urn:microsoft.com/office/officeart/2005/8/layout/radial5"/>
    <dgm:cxn modelId="{326EF353-3900-4D5D-87FB-353D365905A1}" type="presOf" srcId="{64FEBABD-2133-499B-BE03-87DAC106B06C}" destId="{C2808A87-2FD8-4613-8545-6C3C3DE88C99}" srcOrd="0" destOrd="0" presId="urn:microsoft.com/office/officeart/2005/8/layout/radial5"/>
    <dgm:cxn modelId="{56408BBC-CC57-4E61-BD8F-CF311A50BFDC}" type="presOf" srcId="{9592B43D-BC75-49AB-812F-FD983F800572}" destId="{1BAC5813-7FF6-42AA-8190-60F163D7C6A3}" srcOrd="0" destOrd="0" presId="urn:microsoft.com/office/officeart/2005/8/layout/radial5"/>
    <dgm:cxn modelId="{A6C9AEC6-55AA-4C33-9DAB-C0B980F6AA3A}" type="presOf" srcId="{D2B4518E-EEDA-4C89-BA3A-E9CEBE3BDD46}" destId="{265B266A-076E-4793-A093-06BB467C9534}" srcOrd="0" destOrd="0" presId="urn:microsoft.com/office/officeart/2005/8/layout/radial5"/>
    <dgm:cxn modelId="{DED92282-35A9-496D-88BC-027238AB6092}" srcId="{DF47577A-338E-4558-A8E6-F79406DF9AB4}" destId="{F9989E5D-FE23-4B5A-8019-3E7E58C45591}" srcOrd="1" destOrd="0" parTransId="{D2B4518E-EEDA-4C89-BA3A-E9CEBE3BDD46}" sibTransId="{51639C38-A93E-47D2-A690-B5AE8E995F9C}"/>
    <dgm:cxn modelId="{C320C417-844A-4CB0-AF8B-7B68335AB569}" type="presOf" srcId="{DF47577A-338E-4558-A8E6-F79406DF9AB4}" destId="{D4BD90BF-7B87-42F5-AD16-15BBAA5B5888}" srcOrd="0" destOrd="0" presId="urn:microsoft.com/office/officeart/2005/8/layout/radial5"/>
    <dgm:cxn modelId="{BE3B0E04-4E61-45C8-951F-3C57C761B817}" type="presOf" srcId="{CE63F710-2D79-4869-AAB1-6232ADDC310C}" destId="{8E4445EB-C5F0-4449-BDCD-8E5E526C2CD1}" srcOrd="0" destOrd="0" presId="urn:microsoft.com/office/officeart/2005/8/layout/radial5"/>
    <dgm:cxn modelId="{DE1F2139-6C0A-45B3-9C5B-425FAEB35B76}" type="presOf" srcId="{19CD6C27-3926-48AE-B002-7BC9D8DB2AA2}" destId="{16C50DAC-6B52-48A9-B020-AA7E6980281A}" srcOrd="1" destOrd="0" presId="urn:microsoft.com/office/officeart/2005/8/layout/radial5"/>
    <dgm:cxn modelId="{938A6582-4BF4-4698-8D81-C28BCFD3F38F}" type="presOf" srcId="{F9989E5D-FE23-4B5A-8019-3E7E58C45591}" destId="{B768C496-7CED-4FBA-BB32-56B3903F8E34}" srcOrd="0" destOrd="0" presId="urn:microsoft.com/office/officeart/2005/8/layout/radial5"/>
    <dgm:cxn modelId="{ED6F1BCC-3125-4ED3-946F-EE5E5384AE2D}" srcId="{CE63F710-2D79-4869-AAB1-6232ADDC310C}" destId="{DF47577A-338E-4558-A8E6-F79406DF9AB4}" srcOrd="0" destOrd="0" parTransId="{B9A3FDAD-B2DA-40C9-B170-4FE57B9CF2F8}" sibTransId="{68152BC7-763C-49BA-ADAD-9DB8B08EBF71}"/>
    <dgm:cxn modelId="{3F489E2B-2C38-4899-8406-D2A9DA42F475}" type="presOf" srcId="{16756842-AEB7-4C97-9CC8-C1DCA8E6E981}" destId="{E2CC85F8-4BE7-4423-9042-112ADEC03BA5}" srcOrd="0" destOrd="0" presId="urn:microsoft.com/office/officeart/2005/8/layout/radial5"/>
    <dgm:cxn modelId="{3D607F4C-0447-4925-BC4A-2866EF33FDBC}" srcId="{DF47577A-338E-4558-A8E6-F79406DF9AB4}" destId="{64FEBABD-2133-499B-BE03-87DAC106B06C}" srcOrd="0" destOrd="0" parTransId="{19CD6C27-3926-48AE-B002-7BC9D8DB2AA2}" sibTransId="{0490ABB8-DCD4-4BE2-A056-112025DC0E8F}"/>
    <dgm:cxn modelId="{3376832F-2D29-4A0B-88C7-A70629C60B42}" srcId="{DF47577A-338E-4558-A8E6-F79406DF9AB4}" destId="{16756842-AEB7-4C97-9CC8-C1DCA8E6E981}" srcOrd="2" destOrd="0" parTransId="{9592B43D-BC75-49AB-812F-FD983F800572}" sibTransId="{4E0B5608-EA3A-46B1-B588-C3C9C70B48FE}"/>
    <dgm:cxn modelId="{C1DEB696-1340-463D-8B4C-DDCD8226F940}" type="presOf" srcId="{9592B43D-BC75-49AB-812F-FD983F800572}" destId="{012CE019-B7B9-4FA5-A358-300B3BE1B823}" srcOrd="1" destOrd="0" presId="urn:microsoft.com/office/officeart/2005/8/layout/radial5"/>
    <dgm:cxn modelId="{41FB2C18-480E-44C7-A1B6-8FBD278D5DAB}" type="presParOf" srcId="{8E4445EB-C5F0-4449-BDCD-8E5E526C2CD1}" destId="{D4BD90BF-7B87-42F5-AD16-15BBAA5B5888}" srcOrd="0" destOrd="0" presId="urn:microsoft.com/office/officeart/2005/8/layout/radial5"/>
    <dgm:cxn modelId="{A013EFF2-7E15-4267-8038-50550B523416}" type="presParOf" srcId="{8E4445EB-C5F0-4449-BDCD-8E5E526C2CD1}" destId="{E9FC57E6-ECA3-4BAC-AD63-22DE0199A34A}" srcOrd="1" destOrd="0" presId="urn:microsoft.com/office/officeart/2005/8/layout/radial5"/>
    <dgm:cxn modelId="{25F32D57-6ACA-42E1-9BDF-0FEF4FF85713}" type="presParOf" srcId="{E9FC57E6-ECA3-4BAC-AD63-22DE0199A34A}" destId="{16C50DAC-6B52-48A9-B020-AA7E6980281A}" srcOrd="0" destOrd="0" presId="urn:microsoft.com/office/officeart/2005/8/layout/radial5"/>
    <dgm:cxn modelId="{257882ED-DA0E-43AD-99C5-ACBC97AD129C}" type="presParOf" srcId="{8E4445EB-C5F0-4449-BDCD-8E5E526C2CD1}" destId="{C2808A87-2FD8-4613-8545-6C3C3DE88C99}" srcOrd="2" destOrd="0" presId="urn:microsoft.com/office/officeart/2005/8/layout/radial5"/>
    <dgm:cxn modelId="{B10EE98C-B6A5-4A59-B076-6EB6EBD2E0CF}" type="presParOf" srcId="{8E4445EB-C5F0-4449-BDCD-8E5E526C2CD1}" destId="{265B266A-076E-4793-A093-06BB467C9534}" srcOrd="3" destOrd="0" presId="urn:microsoft.com/office/officeart/2005/8/layout/radial5"/>
    <dgm:cxn modelId="{B9E1C1E3-8AE9-443C-B935-80ABE853F99A}" type="presParOf" srcId="{265B266A-076E-4793-A093-06BB467C9534}" destId="{6DBEC0C8-050E-429D-8FB7-F92E2757D1BF}" srcOrd="0" destOrd="0" presId="urn:microsoft.com/office/officeart/2005/8/layout/radial5"/>
    <dgm:cxn modelId="{E86271FC-AA49-4074-ADF4-9CB90DDF54E7}" type="presParOf" srcId="{8E4445EB-C5F0-4449-BDCD-8E5E526C2CD1}" destId="{B768C496-7CED-4FBA-BB32-56B3903F8E34}" srcOrd="4" destOrd="0" presId="urn:microsoft.com/office/officeart/2005/8/layout/radial5"/>
    <dgm:cxn modelId="{1E7E80DB-402B-4169-9FF9-B355D0F5FE76}" type="presParOf" srcId="{8E4445EB-C5F0-4449-BDCD-8E5E526C2CD1}" destId="{1BAC5813-7FF6-42AA-8190-60F163D7C6A3}" srcOrd="5" destOrd="0" presId="urn:microsoft.com/office/officeart/2005/8/layout/radial5"/>
    <dgm:cxn modelId="{08B25FC6-1B33-478C-B62E-72F22B7B1B6B}" type="presParOf" srcId="{1BAC5813-7FF6-42AA-8190-60F163D7C6A3}" destId="{012CE019-B7B9-4FA5-A358-300B3BE1B823}" srcOrd="0" destOrd="0" presId="urn:microsoft.com/office/officeart/2005/8/layout/radial5"/>
    <dgm:cxn modelId="{BB15EE09-CA41-4904-970B-DE570FDF0581}" type="presParOf" srcId="{8E4445EB-C5F0-4449-BDCD-8E5E526C2CD1}" destId="{E2CC85F8-4BE7-4423-9042-112ADEC03BA5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81BFC-D277-4AA8-923C-3972255F17AE}" type="datetimeFigureOut">
              <a:rPr lang="en-US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B179C-426A-4725-9486-29B02858EE7D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23AC4-BD07-4742-B626-A3F739417544}" type="datetimeFigureOut">
              <a:rPr lang="en-US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9ED54-AC4E-47D5-A412-E7D20C68420D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4EAE9-D839-4200-A3B1-C6C8541492A4}" type="datetimeFigureOut">
              <a:rPr lang="en-US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F15A4-4B68-426E-A52B-86529BE305FF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BA3FD-5DA0-4C0B-A222-DF9ED3C3B72D}" type="datetimeFigureOut">
              <a:rPr lang="en-US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63919-95A9-4D20-8CA6-D317C0F3A969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47C1A-C381-47AF-BF07-5EE44C6B8314}" type="datetimeFigureOut">
              <a:rPr lang="en-US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DD454-01A0-4076-86F7-9A061A976127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BFB42-3D8B-4CB2-8DDF-C339B3797949}" type="datetimeFigureOut">
              <a:rPr lang="en-US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0AF02-1046-4838-9F21-061BC81F6DB2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9FB91-7D05-4D7F-803D-D2016B1F45CF}" type="datetimeFigureOut">
              <a:rPr lang="en-US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6EB81-18CE-4F50-AE1C-0C44EFA8B5FB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3FC90-3187-46CC-9A22-500F0B2BFACC}" type="datetimeFigureOut">
              <a:rPr lang="en-US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122B3-7824-48B6-8ED6-05280D86CBEE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D3B95-B93F-4BB9-AB70-0A1AF8D750DA}" type="datetimeFigureOut">
              <a:rPr lang="en-US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4A531-25D2-41EE-9CEB-7B6671A1792C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5CD7C-EF93-440C-9845-0DFA36CAA913}" type="datetimeFigureOut">
              <a:rPr lang="en-US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72976-977A-43A3-A75C-2AFCBF9D5BB5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PH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B194D-6A7C-4AD9-BB11-25B88C958242}" type="datetimeFigureOut">
              <a:rPr lang="en-US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F7E65-C8A2-4C71-9901-24594B9DEB55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PH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937192-B412-4DF9-B613-612BFD7239FC}" type="datetimeFigureOut">
              <a:rPr lang="en-US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C998E56-FEA0-4280-80A3-BD65A636814D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Diagram 11"/>
          <p:cNvGraphicFramePr/>
          <p:nvPr/>
        </p:nvGraphicFramePr>
        <p:xfrm>
          <a:off x="463550" y="277812"/>
          <a:ext cx="8077200" cy="6096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D4BD90BF-7B87-42F5-AD16-15BBAA5B58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graphicEl>
                                              <a:dgm id="{D4BD90BF-7B87-42F5-AD16-15BBAA5B58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graphicEl>
                                              <a:dgm id="{D4BD90BF-7B87-42F5-AD16-15BBAA5B58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E9FC57E6-ECA3-4BAC-AD63-22DE0199A3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graphicEl>
                                              <a:dgm id="{E9FC57E6-ECA3-4BAC-AD63-22DE0199A3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graphicEl>
                                              <a:dgm id="{E9FC57E6-ECA3-4BAC-AD63-22DE0199A3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7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33" dur="250" autoRev="1" fill="hold"/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4" dur="250" autoRev="1" fill="hold"/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5" dur="250" autoRev="1" fill="hold"/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50" autoRev="1" fill="hold"/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265B266A-076E-4793-A093-06BB467C95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12">
                                            <p:graphicEl>
                                              <a:dgm id="{265B266A-076E-4793-A093-06BB467C95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7" dur="100" fill="hold"/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8" dur="100" fill="hold"/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00" fill="hold"/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" fill="hold"/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1BAC5813-7FF6-42AA-8190-60F163D7C6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>
                                            <p:graphicEl>
                                              <a:dgm id="{1BAC5813-7FF6-42AA-8190-60F163D7C6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>
                                            <p:graphicEl>
                                              <a:dgm id="{1BAC5813-7FF6-42AA-8190-60F163D7C6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>
                                            <p:graphicEl>
                                              <a:dgm id="{1BAC5813-7FF6-42AA-8190-60F163D7C6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>
                                            <p:graphicEl>
                                              <a:dgm id="{1BAC5813-7FF6-42AA-8190-60F163D7C6A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E2CC85F8-4BE7-4423-9042-112ADEC03B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7" dur="1" fill="hold"/>
                                        <p:tgtEl>
                                          <p:spTgt spid="12">
                                            <p:graphicEl>
                                              <a:dgm id="{E2CC85F8-4BE7-4423-9042-112ADEC03BA5}"/>
                                            </p:graphic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9" dur="2000" fill="hold"/>
                                        <p:tgtEl>
                                          <p:spTgt spid="12">
                                            <p:graphicEl>
                                              <a:dgm id="{E2CC85F8-4BE7-4423-9042-112ADEC03B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 uiExpand="1">
        <p:bldSub>
          <a:bldDgm bld="lvlOne"/>
        </p:bldSub>
      </p:bldGraphic>
      <p:bldGraphic spid="12" grpId="1" uiExpand="1">
        <p:bldSub>
          <a:bldDgm bld="lvl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46500" y="2967335"/>
            <a:ext cx="4550926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“</a:t>
            </a:r>
            <a:r>
              <a:rPr lang="en-US" sz="54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Techne</a:t>
            </a: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”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-craft or art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372 -0.08079 C -0.07778 0.08102 0.00833 0.24282 0.06371 0.24236 C 0.11892 0.24167 0.13073 -0.08125 0.16823 -0.08287 C 0.20555 -0.08449 0.2493 0.23148 0.28767 0.23217 C 0.32639 0.23264 0.37048 -0.08171 0.4 -0.07894 C 0.42951 -0.07616 0.44913 0.24375 0.4651 0.24838 C 0.48107 0.25301 0.56267 0.01157 0.49548 -0.05046 C 0.4283 -0.1125 0.15 -0.08264 0.06215 -0.12338 C -0.02587 -0.16412 0.00711 -0.28727 -0.03334 -0.29491 C -0.07379 -0.30255 -0.13716 -0.16898 -0.18039 -0.16968 C -0.22361 -0.17037 -0.27344 -0.31968 -0.29236 -0.29908 C -0.31129 -0.27847 -0.34271 -0.0963 -0.29393 -0.04653 C -0.24514 0.00324 -0.04948 -0.00648 -2.77778E-7 -3.33333E-6 " pathEditMode="relative" ptsTypes="aaaaaaaaaaaaA">
                                      <p:cBhvr>
                                        <p:cTn id="4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0"/>
                            </p:stCondLst>
                            <p:childTnLst>
                              <p:par>
                                <p:cTn id="4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9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000"/>
                            </p:stCondLst>
                            <p:childTnLst>
                              <p:par>
                                <p:cTn id="51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500"/>
                            </p:stCondLst>
                            <p:childTnLst>
                              <p:par>
                                <p:cTn id="57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3000"/>
                            </p:stCondLst>
                            <p:childTnLst>
                              <p:par>
                                <p:cTn id="63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4000"/>
                            </p:stCondLst>
                            <p:childTnLst>
                              <p:par>
                                <p:cTn id="69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4" grpI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PH" smtClean="0"/>
          </a:p>
        </p:txBody>
      </p:sp>
      <p:sp>
        <p:nvSpPr>
          <p:cNvPr id="4" name="Rectangle 3"/>
          <p:cNvSpPr/>
          <p:nvPr/>
        </p:nvSpPr>
        <p:spPr>
          <a:xfrm>
            <a:off x="381000" y="2438400"/>
            <a:ext cx="8312853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Scientific findings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in our methods, process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Or working procedures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371600"/>
            <a:ext cx="8307146" cy="415498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Refers to how people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 use their inventions and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discoveries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To satisfy their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 </a:t>
            </a:r>
            <a:r>
              <a:rPr lang="en-US" sz="44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educationAl</a:t>
            </a:r>
            <a:r>
              <a:rPr lang="en-US" sz="4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 needs and desire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i.E</a:t>
            </a:r>
            <a:r>
              <a:rPr lang="en-US" sz="4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 learning</a:t>
            </a:r>
            <a:endParaRPr lang="en-US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372 -0.08079 C -0.07778 0.08102 0.00833 0.24282 0.06371 0.24236 C 0.11892 0.24167 0.13073 -0.08125 0.16823 -0.08287 C 0.20555 -0.08449 0.2493 0.23148 0.28767 0.23217 C 0.32639 0.23264 0.37048 -0.08171 0.4 -0.07894 C 0.42951 -0.07616 0.44913 0.24375 0.4651 0.24838 C 0.48107 0.25301 0.56267 0.01157 0.49548 -0.05046 C 0.4283 -0.1125 0.15 -0.08264 0.06215 -0.12338 C -0.02587 -0.16412 0.00711 -0.28727 -0.03334 -0.29491 C -0.07379 -0.30255 -0.13716 -0.16898 -0.18039 -0.16968 C -0.22361 -0.17037 -0.27344 -0.31968 -0.29236 -0.29908 C -0.31129 -0.27847 -0.34271 -0.0963 -0.29393 -0.04653 C -0.24514 0.00324 -0.04948 -0.00648 -2.77778E-7 -3.33333E-6 " pathEditMode="relative" ptsTypes="aaaaaaaaaaaaA">
                                      <p:cBhvr>
                                        <p:cTn id="1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372 -0.08079 C -0.07778 0.08102 0.00833 0.24282 0.06371 0.24236 C 0.11892 0.24167 0.13073 -0.08125 0.16823 -0.08287 C 0.20555 -0.08449 0.2493 0.23148 0.28767 0.23217 C 0.32639 0.23264 0.37048 -0.08171 0.4 -0.07894 C 0.42951 -0.07616 0.44913 0.24375 0.4651 0.24838 C 0.48107 0.25301 0.56267 0.01157 0.49548 -0.05046 C 0.4283 -0.1125 0.15 -0.08264 0.06215 -0.12338 C -0.02587 -0.16412 0.00711 -0.28727 -0.03334 -0.29491 C -0.07379 -0.30255 -0.13716 -0.16898 -0.18039 -0.16968 C -0.22361 -0.17037 -0.27344 -0.31968 -0.29236 -0.29908 C -0.31129 -0.27847 -0.34271 -0.0963 -0.29393 -0.04653 C -0.24514 0.00324 -0.04948 -0.00648 -2.77778E-7 -3.33333E-6 " pathEditMode="relative" ptsTypes="aaaaaaaaaaaaA">
                                      <p:cBhvr>
                                        <p:cTn id="11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372 -0.08079 C -0.07778 0.08102 0.00833 0.24282 0.06371 0.24236 C 0.11892 0.24167 0.13073 -0.08125 0.16823 -0.08287 C 0.20555 -0.08449 0.2493 0.23148 0.28767 0.23217 C 0.32639 0.23264 0.37048 -0.08171 0.4 -0.07894 C 0.42951 -0.07616 0.44913 0.24375 0.4651 0.24838 C 0.48107 0.25301 0.56267 0.01157 0.49548 -0.05046 C 0.4283 -0.1125 0.15 -0.08264 0.06215 -0.12338 C -0.02587 -0.16412 0.00711 -0.28727 -0.03334 -0.29491 C -0.07379 -0.30255 -0.13716 -0.16898 -0.18039 -0.16968 C -0.22361 -0.17037 -0.27344 -0.31968 -0.29236 -0.29908 C -0.31129 -0.27847 -0.34271 -0.0963 -0.29393 -0.04653 C -0.24514 0.00324 -0.04948 -0.00648 -2.77778E-7 -3.33333E-6 " pathEditMode="relative" ptsTypes="aaaaaaaaaaaaA">
                                      <p:cBhvr>
                                        <p:cTn id="11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000"/>
                            </p:stCondLst>
                            <p:childTnLst>
                              <p:par>
                                <p:cTn id="1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372 -0.08079 C -0.07778 0.08102 0.00833 0.24282 0.06371 0.24236 C 0.11892 0.24167 0.13073 -0.08125 0.16823 -0.08287 C 0.20555 -0.08449 0.2493 0.23148 0.28767 0.23217 C 0.32639 0.23264 0.37048 -0.08171 0.4 -0.07894 C 0.42951 -0.07616 0.44913 0.24375 0.4651 0.24838 C 0.48107 0.25301 0.56267 0.01157 0.49548 -0.05046 C 0.4283 -0.1125 0.15 -0.08264 0.06215 -0.12338 C -0.02587 -0.16412 0.00711 -0.28727 -0.03334 -0.29491 C -0.07379 -0.30255 -0.13716 -0.16898 -0.18039 -0.16968 C -0.22361 -0.17037 -0.27344 -0.31968 -0.29236 -0.29908 C -0.31129 -0.27847 -0.34271 -0.0963 -0.29393 -0.04653 C -0.24514 0.00324 -0.04948 -0.00648 -2.77778E-7 -3.33333E-6 " pathEditMode="relative" ptsTypes="aaaaaaaaaaaaA">
                                      <p:cBhvr>
                                        <p:cTn id="12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372 -0.08079 C -0.07778 0.08102 0.00833 0.24282 0.06371 0.24236 C 0.11892 0.24167 0.13073 -0.08125 0.16823 -0.08287 C 0.20555 -0.08449 0.2493 0.23148 0.28767 0.23217 C 0.32639 0.23264 0.37048 -0.08171 0.4 -0.07894 C 0.42951 -0.07616 0.44913 0.24375 0.4651 0.24838 C 0.48107 0.25301 0.56267 0.01157 0.49548 -0.05046 C 0.4283 -0.1125 0.15 -0.08264 0.06215 -0.12338 C -0.02587 -0.16412 0.00711 -0.28727 -0.03334 -0.29491 C -0.07379 -0.30255 -0.13716 -0.16898 -0.18039 -0.16968 C -0.22361 -0.17037 -0.27344 -0.31968 -0.29236 -0.29908 C -0.31129 -0.27847 -0.34271 -0.0963 -0.29393 -0.04653 C -0.24514 0.00324 -0.04948 -0.00648 -2.77778E-7 -3.33333E-6 " pathEditMode="relative" ptsTypes="aaaaaaaaaaaaA">
                                      <p:cBhvr>
                                        <p:cTn id="125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372 -0.08079 C -0.07778 0.08102 0.00833 0.24282 0.06371 0.24236 C 0.11892 0.24167 0.13073 -0.08125 0.16823 -0.08287 C 0.20555 -0.08449 0.2493 0.23148 0.28767 0.23217 C 0.32639 0.23264 0.37048 -0.08171 0.4 -0.07894 C 0.42951 -0.07616 0.44913 0.24375 0.4651 0.24838 C 0.48107 0.25301 0.56267 0.01157 0.49548 -0.05046 C 0.4283 -0.1125 0.15 -0.08264 0.06215 -0.12338 C -0.02587 -0.16412 0.00711 -0.28727 -0.03334 -0.29491 C -0.07379 -0.30255 -0.13716 -0.16898 -0.18039 -0.16968 C -0.22361 -0.17037 -0.27344 -0.31968 -0.29236 -0.29908 C -0.31129 -0.27847 -0.34271 -0.0963 -0.29393 -0.04653 C -0.24514 0.00324 -0.04948 -0.00648 -2.77778E-7 -3.33333E-6 " pathEditMode="relative" ptsTypes="aaaaaaaaaaaaA">
                                      <p:cBhvr>
                                        <p:cTn id="128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7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0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2000"/>
                            </p:stCondLst>
                            <p:childTnLst>
                              <p:par>
                                <p:cTn id="14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3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4000"/>
                            </p:stCondLst>
                            <p:childTnLst>
                              <p:par>
                                <p:cTn id="14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6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6000"/>
                            </p:stCondLst>
                            <p:childTnLst>
                              <p:par>
                                <p:cTn id="148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6500"/>
                            </p:stCondLst>
                            <p:childTnLst>
                              <p:par>
                                <p:cTn id="154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5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7000"/>
                            </p:stCondLst>
                            <p:childTnLst>
                              <p:par>
                                <p:cTn id="160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6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6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7500"/>
                            </p:stCondLst>
                            <p:childTnLst>
                              <p:par>
                                <p:cTn id="181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28500"/>
                            </p:stCondLst>
                            <p:childTnLst>
                              <p:par>
                                <p:cTn id="187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29500"/>
                            </p:stCondLst>
                            <p:childTnLst>
                              <p:par>
                                <p:cTn id="193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1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4" grpId="1" build="allAtOnce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Calibri</vt:lpstr>
      <vt:lpstr>Arial</vt:lpstr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ESTER</dc:creator>
  <cp:lastModifiedBy>Student</cp:lastModifiedBy>
  <cp:revision>8</cp:revision>
  <dcterms:created xsi:type="dcterms:W3CDTF">2012-07-11T05:26:30Z</dcterms:created>
  <dcterms:modified xsi:type="dcterms:W3CDTF">2012-07-12T06:08:52Z</dcterms:modified>
</cp:coreProperties>
</file>